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custShowLst>
    <p:custShow name="Custom Show 1" id="0">
      <p:sldLst>
        <p:sld r:id="rId2"/>
        <p:sld r:id="rId3"/>
        <p:sld r:id="rId4"/>
        <p:sld r:id="rId5"/>
        <p:sld r:id="rId6"/>
        <p:sld r:id="rId7"/>
        <p:sld r:id="rId8"/>
        <p:sld r:id="rId9"/>
        <p:sld r:id="rId10"/>
        <p:sld r:id="rId11"/>
        <p:sld r:id="rId12"/>
        <p:sld r:id="rId13"/>
        <p:sld r:id="rId14"/>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343" autoAdjust="0"/>
  </p:normalViewPr>
  <p:slideViewPr>
    <p:cSldViewPr snapToGrid="0">
      <p:cViewPr varScale="1">
        <p:scale>
          <a:sx n="107" d="100"/>
          <a:sy n="107" d="100"/>
        </p:scale>
        <p:origin x="7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1/26/2021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1/26/2021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1/26/2021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1/26/2021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8800" dirty="0"/>
              <a:t>The story of </a:t>
            </a:r>
            <a:br>
              <a:rPr lang="en-GB" sz="8800" dirty="0"/>
            </a:br>
            <a:r>
              <a:rPr lang="en-GB" sz="8800" dirty="0"/>
              <a:t>St. </a:t>
            </a:r>
            <a:r>
              <a:rPr lang="en-GB" sz="8800"/>
              <a:t>Brigid</a:t>
            </a:r>
            <a:endParaRPr lang="en-GB" sz="8800" dirty="0"/>
          </a:p>
        </p:txBody>
      </p:sp>
    </p:spTree>
    <p:extLst>
      <p:ext uri="{BB962C8B-B14F-4D97-AF65-F5344CB8AC3E}">
        <p14:creationId xmlns:p14="http://schemas.microsoft.com/office/powerpoint/2010/main" val="30052358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783" y="374073"/>
            <a:ext cx="11554690" cy="5509200"/>
          </a:xfrm>
          <a:prstGeom prst="rect">
            <a:avLst/>
          </a:prstGeom>
          <a:noFill/>
        </p:spPr>
        <p:txBody>
          <a:bodyPr wrap="square" rtlCol="0">
            <a:spAutoFit/>
          </a:bodyPr>
          <a:lstStyle/>
          <a:p>
            <a:r>
              <a:rPr lang="en-GB" sz="4400" dirty="0"/>
              <a:t>Brigid removed her cloak.  She spread it smoothly and evenly on the ground.</a:t>
            </a:r>
          </a:p>
          <a:p>
            <a:r>
              <a:rPr lang="en-GB" sz="4400" dirty="0"/>
              <a:t>Brigid asked her four friends to take a corner each and start walking in </a:t>
            </a:r>
          </a:p>
          <a:p>
            <a:r>
              <a:rPr lang="en-GB" sz="4400" dirty="0"/>
              <a:t>opposite directions.                             </a:t>
            </a:r>
          </a:p>
          <a:p>
            <a:endParaRPr lang="en-GB" sz="4400" dirty="0"/>
          </a:p>
          <a:p>
            <a:r>
              <a:rPr lang="en-GB" sz="4400" dirty="0"/>
              <a:t>The four friends started to walk North, South, East and West. </a:t>
            </a:r>
          </a:p>
        </p:txBody>
      </p:sp>
      <p:pic>
        <p:nvPicPr>
          <p:cNvPr id="4" name="Picture 3" descr="Elementary &lt;strong&gt;South&lt;/strong&gt; International School - social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5781" y="2507673"/>
            <a:ext cx="2216727" cy="1981200"/>
          </a:xfrm>
          <a:prstGeom prst="rect">
            <a:avLst/>
          </a:prstGeom>
        </p:spPr>
      </p:pic>
    </p:spTree>
    <p:extLst>
      <p:ext uri="{BB962C8B-B14F-4D97-AF65-F5344CB8AC3E}">
        <p14:creationId xmlns:p14="http://schemas.microsoft.com/office/powerpoint/2010/main" val="210876574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1462" y="1019860"/>
            <a:ext cx="11387137" cy="5509200"/>
          </a:xfrm>
          <a:prstGeom prst="rect">
            <a:avLst/>
          </a:prstGeom>
        </p:spPr>
        <p:txBody>
          <a:bodyPr wrap="square">
            <a:spAutoFit/>
          </a:bodyPr>
          <a:lstStyle/>
          <a:p>
            <a:r>
              <a:rPr lang="en-GB" sz="4400" dirty="0"/>
              <a:t>The cloak began to grow in size. The king was amazed. </a:t>
            </a:r>
          </a:p>
          <a:p>
            <a:r>
              <a:rPr lang="en-GB" sz="4400" dirty="0"/>
              <a:t>The cloak grew and grew until it covered many acres of land.</a:t>
            </a:r>
          </a:p>
          <a:p>
            <a:endParaRPr lang="en-GB" sz="4400" dirty="0"/>
          </a:p>
          <a:p>
            <a:r>
              <a:rPr lang="en-GB" sz="4400" dirty="0"/>
              <a:t>Everyone who saw this, fell to the ground before Brigid and promised to help her always.  Even the king feel on his knees.</a:t>
            </a:r>
          </a:p>
        </p:txBody>
      </p:sp>
    </p:spTree>
    <p:extLst>
      <p:ext uri="{BB962C8B-B14F-4D97-AF65-F5344CB8AC3E}">
        <p14:creationId xmlns:p14="http://schemas.microsoft.com/office/powerpoint/2010/main" val="196186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381" y="1440873"/>
            <a:ext cx="11513127" cy="5509200"/>
          </a:xfrm>
          <a:prstGeom prst="rect">
            <a:avLst/>
          </a:prstGeom>
          <a:noFill/>
        </p:spPr>
        <p:txBody>
          <a:bodyPr wrap="square" rtlCol="0">
            <a:spAutoFit/>
          </a:bodyPr>
          <a:lstStyle/>
          <a:p>
            <a:r>
              <a:rPr lang="en-GB" sz="4400" dirty="0"/>
              <a:t>Soon afterwards, the king became a Christian, and gave much of his wealth to the poor.</a:t>
            </a:r>
          </a:p>
          <a:p>
            <a:endParaRPr lang="en-GB" sz="4400" dirty="0"/>
          </a:p>
          <a:p>
            <a:r>
              <a:rPr lang="en-GB" sz="4400" dirty="0"/>
              <a:t>Brigid’s miracle of the cloak was the first of many miracles that she worked for the people of Ireland.  </a:t>
            </a:r>
          </a:p>
          <a:p>
            <a:endParaRPr lang="en-GB" sz="4400" dirty="0"/>
          </a:p>
        </p:txBody>
      </p:sp>
    </p:spTree>
    <p:extLst>
      <p:ext uri="{BB962C8B-B14F-4D97-AF65-F5344CB8AC3E}">
        <p14:creationId xmlns:p14="http://schemas.microsoft.com/office/powerpoint/2010/main" val="527724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2961" y="2161309"/>
            <a:ext cx="4854214" cy="1569660"/>
          </a:xfrm>
          <a:prstGeom prst="rect">
            <a:avLst/>
          </a:prstGeom>
          <a:noFill/>
        </p:spPr>
        <p:txBody>
          <a:bodyPr wrap="none" rtlCol="0">
            <a:spAutoFit/>
          </a:bodyPr>
          <a:lstStyle/>
          <a:p>
            <a:pPr algn="ctr"/>
            <a:r>
              <a:rPr lang="en-GB" sz="9600" dirty="0"/>
              <a:t>The End</a:t>
            </a:r>
          </a:p>
        </p:txBody>
      </p:sp>
    </p:spTree>
    <p:extLst>
      <p:ext uri="{BB962C8B-B14F-4D97-AF65-F5344CB8AC3E}">
        <p14:creationId xmlns:p14="http://schemas.microsoft.com/office/powerpoint/2010/main" val="22425875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4182" y="969818"/>
            <a:ext cx="11748737" cy="4524315"/>
          </a:xfrm>
          <a:prstGeom prst="rect">
            <a:avLst/>
          </a:prstGeom>
          <a:noFill/>
        </p:spPr>
        <p:txBody>
          <a:bodyPr wrap="square" rtlCol="0">
            <a:spAutoFit/>
          </a:bodyPr>
          <a:lstStyle/>
          <a:p>
            <a:r>
              <a:rPr lang="en-GB" sz="3600" dirty="0"/>
              <a:t>We are told Brigid was born in AD 450 in </a:t>
            </a:r>
            <a:r>
              <a:rPr lang="en-GB" sz="3600" dirty="0" err="1"/>
              <a:t>Faaughart</a:t>
            </a:r>
            <a:r>
              <a:rPr lang="en-GB" sz="3600" dirty="0"/>
              <a:t>, near Dundalk in Co Louth.</a:t>
            </a:r>
          </a:p>
          <a:p>
            <a:r>
              <a:rPr lang="en-GB" sz="3600" dirty="0"/>
              <a:t>Brigid was the daughter of a wealthy man.</a:t>
            </a:r>
          </a:p>
          <a:p>
            <a:r>
              <a:rPr lang="en-GB" sz="3600" dirty="0"/>
              <a:t>She was also his slave, just as her mother had been.</a:t>
            </a:r>
          </a:p>
          <a:p>
            <a:r>
              <a:rPr lang="en-GB" sz="3600" dirty="0"/>
              <a:t>She spent her days cooking, cleaning and washing.  She fed pigs and milked cows on her fathers farm.</a:t>
            </a:r>
          </a:p>
          <a:p>
            <a:r>
              <a:rPr lang="en-GB" sz="3600" dirty="0"/>
              <a:t>In summer she planted the crops and harvested the corn. </a:t>
            </a:r>
          </a:p>
        </p:txBody>
      </p:sp>
    </p:spTree>
    <p:extLst>
      <p:ext uri="{BB962C8B-B14F-4D97-AF65-F5344CB8AC3E}">
        <p14:creationId xmlns:p14="http://schemas.microsoft.com/office/powerpoint/2010/main" val="268015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le:Anglo-Saxon ploughmen.png - Wikimedia Comm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9932" y="651164"/>
            <a:ext cx="4072136" cy="1870363"/>
          </a:xfrm>
          <a:prstGeom prst="rect">
            <a:avLst/>
          </a:prstGeom>
        </p:spPr>
      </p:pic>
      <p:sp>
        <p:nvSpPr>
          <p:cNvPr id="4" name="TextBox 3"/>
          <p:cNvSpPr txBox="1"/>
          <p:nvPr/>
        </p:nvSpPr>
        <p:spPr>
          <a:xfrm>
            <a:off x="552519" y="2721552"/>
            <a:ext cx="11596620" cy="3477875"/>
          </a:xfrm>
          <a:prstGeom prst="rect">
            <a:avLst/>
          </a:prstGeom>
          <a:noFill/>
        </p:spPr>
        <p:txBody>
          <a:bodyPr wrap="square" rtlCol="0">
            <a:spAutoFit/>
          </a:bodyPr>
          <a:lstStyle/>
          <a:p>
            <a:endParaRPr lang="en-GB" sz="4400" dirty="0"/>
          </a:p>
          <a:p>
            <a:r>
              <a:rPr lang="en-GB" sz="4400" dirty="0">
                <a:solidFill>
                  <a:schemeClr val="tx1">
                    <a:lumMod val="95000"/>
                  </a:schemeClr>
                </a:solidFill>
              </a:rPr>
              <a:t>Even though Brigid worked on the farm</a:t>
            </a:r>
          </a:p>
          <a:p>
            <a:r>
              <a:rPr lang="en-GB" sz="4400" dirty="0">
                <a:solidFill>
                  <a:schemeClr val="tx1">
                    <a:lumMod val="95000"/>
                  </a:schemeClr>
                </a:solidFill>
              </a:rPr>
              <a:t> from dawn till dusk, she never complained. </a:t>
            </a:r>
          </a:p>
          <a:p>
            <a:r>
              <a:rPr lang="en-GB" sz="4400" dirty="0"/>
              <a:t> </a:t>
            </a:r>
          </a:p>
        </p:txBody>
      </p:sp>
    </p:spTree>
    <p:extLst>
      <p:ext uri="{BB962C8B-B14F-4D97-AF65-F5344CB8AC3E}">
        <p14:creationId xmlns:p14="http://schemas.microsoft.com/office/powerpoint/2010/main" val="5279681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00088"/>
            <a:ext cx="10602582" cy="7540526"/>
          </a:xfrm>
          <a:prstGeom prst="rect">
            <a:avLst/>
          </a:prstGeom>
          <a:noFill/>
        </p:spPr>
        <p:txBody>
          <a:bodyPr wrap="none" rtlCol="0">
            <a:spAutoFit/>
          </a:bodyPr>
          <a:lstStyle/>
          <a:p>
            <a:r>
              <a:rPr lang="en-GB" sz="4400" dirty="0"/>
              <a:t>Brigid lived at the same                          </a:t>
            </a:r>
          </a:p>
          <a:p>
            <a:r>
              <a:rPr lang="en-GB" sz="4400" dirty="0"/>
              <a:t>time as St. Patrick.</a:t>
            </a:r>
          </a:p>
          <a:p>
            <a:r>
              <a:rPr lang="en-GB" sz="4400" dirty="0"/>
              <a:t>She listened to St. Patrick</a:t>
            </a:r>
          </a:p>
          <a:p>
            <a:r>
              <a:rPr lang="en-GB" sz="4400" dirty="0"/>
              <a:t>and became a Christian.</a:t>
            </a:r>
          </a:p>
          <a:p>
            <a:endParaRPr lang="en-GB" sz="4400" dirty="0"/>
          </a:p>
          <a:p>
            <a:r>
              <a:rPr lang="en-GB" sz="4400" dirty="0"/>
              <a:t>Her father was a pagan.</a:t>
            </a:r>
          </a:p>
          <a:p>
            <a:r>
              <a:rPr lang="en-GB" sz="4400" dirty="0"/>
              <a:t>He didn’t believe in God </a:t>
            </a:r>
          </a:p>
          <a:p>
            <a:r>
              <a:rPr lang="en-GB" sz="4400" dirty="0"/>
              <a:t>and  couldn’t understand</a:t>
            </a:r>
          </a:p>
          <a:p>
            <a:r>
              <a:rPr lang="en-GB" sz="4400" dirty="0"/>
              <a:t>why Brigid wished to serve God.</a:t>
            </a:r>
          </a:p>
          <a:p>
            <a:endParaRPr lang="en-GB" sz="4400" dirty="0"/>
          </a:p>
          <a:p>
            <a:r>
              <a:rPr lang="en-GB" sz="4400" dirty="0"/>
              <a:t>                                              </a:t>
            </a:r>
          </a:p>
        </p:txBody>
      </p:sp>
      <p:pic>
        <p:nvPicPr>
          <p:cNvPr id="3" name="Picture 2" descr="Comeniws2011 - Welcome to Irelan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5806" y="700087"/>
            <a:ext cx="2907031" cy="4904443"/>
          </a:xfrm>
          <a:prstGeom prst="rect">
            <a:avLst/>
          </a:prstGeom>
        </p:spPr>
      </p:pic>
    </p:spTree>
    <p:extLst>
      <p:ext uri="{BB962C8B-B14F-4D97-AF65-F5344CB8AC3E}">
        <p14:creationId xmlns:p14="http://schemas.microsoft.com/office/powerpoint/2010/main" val="157732135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7527"/>
            <a:ext cx="10917381" cy="5509200"/>
          </a:xfrm>
          <a:prstGeom prst="rect">
            <a:avLst/>
          </a:prstGeom>
          <a:noFill/>
        </p:spPr>
        <p:txBody>
          <a:bodyPr wrap="square" rtlCol="0">
            <a:spAutoFit/>
          </a:bodyPr>
          <a:lstStyle/>
          <a:p>
            <a:r>
              <a:rPr lang="en-GB" sz="4400" dirty="0"/>
              <a:t>When Brigid turned 18 years old, she no longer worked as a slave.</a:t>
            </a:r>
          </a:p>
          <a:p>
            <a:endParaRPr lang="en-GB" sz="4400" dirty="0"/>
          </a:p>
          <a:p>
            <a:r>
              <a:rPr lang="en-GB" sz="4400" dirty="0"/>
              <a:t>Her father decided it was time Brigid got married, but Brigid did not want to get married, </a:t>
            </a:r>
          </a:p>
          <a:p>
            <a:r>
              <a:rPr lang="en-GB" sz="4400" dirty="0"/>
              <a:t>Brigid wanted to spend her life working for God.</a:t>
            </a:r>
          </a:p>
        </p:txBody>
      </p:sp>
    </p:spTree>
    <p:extLst>
      <p:ext uri="{BB962C8B-B14F-4D97-AF65-F5344CB8AC3E}">
        <p14:creationId xmlns:p14="http://schemas.microsoft.com/office/powerpoint/2010/main" val="128093692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35782" y="1177636"/>
            <a:ext cx="184731" cy="369332"/>
          </a:xfrm>
          <a:prstGeom prst="rect">
            <a:avLst/>
          </a:prstGeom>
          <a:noFill/>
        </p:spPr>
        <p:txBody>
          <a:bodyPr wrap="none" rtlCol="0">
            <a:spAutoFit/>
          </a:bodyPr>
          <a:lstStyle/>
          <a:p>
            <a:endParaRPr lang="en-GB" dirty="0"/>
          </a:p>
        </p:txBody>
      </p:sp>
      <p:pic>
        <p:nvPicPr>
          <p:cNvPr id="4" name="Picture 3" descr="Aye, I'm tellin' ya: Éirinn go Brác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2512" y="415636"/>
            <a:ext cx="2466975" cy="2216728"/>
          </a:xfrm>
          <a:prstGeom prst="rect">
            <a:avLst/>
          </a:prstGeom>
        </p:spPr>
      </p:pic>
      <p:sp>
        <p:nvSpPr>
          <p:cNvPr id="5" name="TextBox 4"/>
          <p:cNvSpPr txBox="1"/>
          <p:nvPr/>
        </p:nvSpPr>
        <p:spPr>
          <a:xfrm>
            <a:off x="457200" y="3408218"/>
            <a:ext cx="11180617" cy="3477875"/>
          </a:xfrm>
          <a:prstGeom prst="rect">
            <a:avLst/>
          </a:prstGeom>
          <a:noFill/>
        </p:spPr>
        <p:txBody>
          <a:bodyPr wrap="square" rtlCol="0">
            <a:spAutoFit/>
          </a:bodyPr>
          <a:lstStyle/>
          <a:p>
            <a:r>
              <a:rPr lang="en-GB" sz="4400" dirty="0"/>
              <a:t>Soon the news about Brigid spread far and wide. Young girls from all over  Ireland, came to join her.  They wanted to be just like Brigid and help her do her good work.</a:t>
            </a:r>
          </a:p>
        </p:txBody>
      </p:sp>
    </p:spTree>
    <p:extLst>
      <p:ext uri="{BB962C8B-B14F-4D97-AF65-F5344CB8AC3E}">
        <p14:creationId xmlns:p14="http://schemas.microsoft.com/office/powerpoint/2010/main" val="2841129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2109" y="1260764"/>
            <a:ext cx="10501745" cy="5078313"/>
          </a:xfrm>
          <a:prstGeom prst="rect">
            <a:avLst/>
          </a:prstGeom>
          <a:noFill/>
        </p:spPr>
        <p:txBody>
          <a:bodyPr wrap="square" rtlCol="0">
            <a:spAutoFit/>
          </a:bodyPr>
          <a:lstStyle/>
          <a:p>
            <a:r>
              <a:rPr lang="en-GB" sz="3600" dirty="0"/>
              <a:t>Brigid was very sad after hearing what her father had said.</a:t>
            </a:r>
          </a:p>
          <a:p>
            <a:r>
              <a:rPr lang="en-GB" sz="3600" dirty="0"/>
              <a:t>With four of her friends, Brigid set of to find the King of Leinster.</a:t>
            </a:r>
          </a:p>
          <a:p>
            <a:endParaRPr lang="en-GB" sz="3600" dirty="0"/>
          </a:p>
          <a:p>
            <a:r>
              <a:rPr lang="en-GB" sz="3600" dirty="0"/>
              <a:t>When she reached the Curragh of Kildare, she met the King, who was out hunting.  The king got of his horse and walked over to Brigid and her friends.  </a:t>
            </a:r>
          </a:p>
        </p:txBody>
      </p:sp>
    </p:spTree>
    <p:extLst>
      <p:ext uri="{BB962C8B-B14F-4D97-AF65-F5344CB8AC3E}">
        <p14:creationId xmlns:p14="http://schemas.microsoft.com/office/powerpoint/2010/main" val="421976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nighthood2012 - sean colm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51" y="692727"/>
            <a:ext cx="2990342" cy="5001492"/>
          </a:xfrm>
          <a:prstGeom prst="rect">
            <a:avLst/>
          </a:prstGeom>
        </p:spPr>
      </p:pic>
      <p:sp>
        <p:nvSpPr>
          <p:cNvPr id="4" name="TextBox 3"/>
          <p:cNvSpPr txBox="1"/>
          <p:nvPr/>
        </p:nvSpPr>
        <p:spPr>
          <a:xfrm>
            <a:off x="3837708" y="595744"/>
            <a:ext cx="8557151" cy="4832092"/>
          </a:xfrm>
          <a:prstGeom prst="rect">
            <a:avLst/>
          </a:prstGeom>
          <a:noFill/>
        </p:spPr>
        <p:txBody>
          <a:bodyPr wrap="square" rtlCol="0">
            <a:spAutoFit/>
          </a:bodyPr>
          <a:lstStyle/>
          <a:p>
            <a:endParaRPr lang="en-GB" sz="4400" dirty="0"/>
          </a:p>
          <a:p>
            <a:r>
              <a:rPr lang="en-GB" sz="4400" dirty="0"/>
              <a:t>The King of Leinster Laughed.</a:t>
            </a:r>
          </a:p>
          <a:p>
            <a:r>
              <a:rPr lang="en-GB" sz="4400" dirty="0"/>
              <a:t>He would not give away his worst land, so there was no way he was going to give any of his best land to Brigid and her friends.</a:t>
            </a:r>
          </a:p>
        </p:txBody>
      </p:sp>
    </p:spTree>
    <p:extLst>
      <p:ext uri="{BB962C8B-B14F-4D97-AF65-F5344CB8AC3E}">
        <p14:creationId xmlns:p14="http://schemas.microsoft.com/office/powerpoint/2010/main" val="14183249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pitome: &lt;strong&gt;Praying&lt;/strong&gt; the Worry Awa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7164" y="748145"/>
            <a:ext cx="6206836" cy="3754581"/>
          </a:xfrm>
          <a:prstGeom prst="rect">
            <a:avLst/>
          </a:prstGeom>
        </p:spPr>
      </p:pic>
      <p:sp>
        <p:nvSpPr>
          <p:cNvPr id="5" name="TextBox 4"/>
          <p:cNvSpPr txBox="1"/>
          <p:nvPr/>
        </p:nvSpPr>
        <p:spPr>
          <a:xfrm>
            <a:off x="775856" y="5361709"/>
            <a:ext cx="10460180" cy="1323439"/>
          </a:xfrm>
          <a:prstGeom prst="rect">
            <a:avLst/>
          </a:prstGeom>
          <a:noFill/>
        </p:spPr>
        <p:txBody>
          <a:bodyPr wrap="square" rtlCol="0">
            <a:spAutoFit/>
          </a:bodyPr>
          <a:lstStyle/>
          <a:p>
            <a:pPr algn="ctr"/>
            <a:r>
              <a:rPr lang="en-GB" sz="4000" dirty="0"/>
              <a:t>Brigid knelt and started to pray.  She asked God to soften the King’s heart.</a:t>
            </a:r>
          </a:p>
        </p:txBody>
      </p:sp>
    </p:spTree>
    <p:extLst>
      <p:ext uri="{BB962C8B-B14F-4D97-AF65-F5344CB8AC3E}">
        <p14:creationId xmlns:p14="http://schemas.microsoft.com/office/powerpoint/2010/main" val="2244581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474</Words>
  <Application>Microsoft Office PowerPoint</Application>
  <PresentationFormat>Widescreen</PresentationFormat>
  <Paragraphs>47</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Slide Titles</vt:lpstr>
      </vt:variant>
      <vt:variant>
        <vt:i4>13</vt:i4>
      </vt:variant>
      <vt:variant>
        <vt:lpstr>Custom Shows</vt:lpstr>
      </vt:variant>
      <vt:variant>
        <vt:i4>1</vt:i4>
      </vt:variant>
    </vt:vector>
  </HeadingPairs>
  <TitlesOfParts>
    <vt:vector size="18" baseType="lpstr">
      <vt:lpstr>Arial</vt:lpstr>
      <vt:lpstr>Century Gothic</vt:lpstr>
      <vt:lpstr>Wingdings 3</vt:lpstr>
      <vt:lpstr>Ion</vt:lpstr>
      <vt:lpstr>The story of  St. Brigid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Brigid’s Cloak</dc:title>
  <dc:creator>E King</dc:creator>
  <cp:lastModifiedBy>Caroline Hicks</cp:lastModifiedBy>
  <cp:revision>39</cp:revision>
  <dcterms:created xsi:type="dcterms:W3CDTF">2018-01-29T10:20:21Z</dcterms:created>
  <dcterms:modified xsi:type="dcterms:W3CDTF">2021-01-26T11:28:59Z</dcterms:modified>
</cp:coreProperties>
</file>