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4f766a713bdaf0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4f766a713bdaf05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f766a713bdaf0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f766a713bdaf05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f766a713bdaf0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f766a713bdaf0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f766a713bdaf0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f766a713bdaf0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4f766a713bdaf0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4f766a713bdaf0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f766a713bdaf0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f766a713bdaf0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f766a713bdaf0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f766a713bdaf0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4f766a713bdaf0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4f766a713bdaf0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f766a713bdaf05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f766a713bdaf05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f766a713bdaf05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4f766a713bdaf05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make a St Bridget’s Cross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Using pipe cleaners or straws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96425" y="458150"/>
            <a:ext cx="4475700" cy="11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Secure the ends using elastic bands, string or thread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978" y="1751450"/>
            <a:ext cx="2571624" cy="292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2898000" y="338286"/>
            <a:ext cx="33480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own St Bridget’s 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425" y="1230125"/>
            <a:ext cx="3348001" cy="362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3458" y="1165490"/>
            <a:ext cx="4070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1- use pipe cleaners or straws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9358" t="5222" r="4627"/>
          <a:stretch/>
        </p:blipFill>
        <p:spPr>
          <a:xfrm>
            <a:off x="4946175" y="404925"/>
            <a:ext cx="3121451" cy="458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58692" y="608869"/>
            <a:ext cx="4192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2- use two pipe cleaners to make a cross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t="2210"/>
          <a:stretch/>
        </p:blipFill>
        <p:spPr>
          <a:xfrm>
            <a:off x="5053800" y="235775"/>
            <a:ext cx="3665678" cy="477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340" y="8"/>
            <a:ext cx="3045698" cy="40608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78925" y="557400"/>
            <a:ext cx="47289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3- Think of the cross as a clock face. Fold a new pipe cleaner over the 3 o’ clock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06675" y="861100"/>
            <a:ext cx="4680600" cy="15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4. Fold a second pipe cleaner over the 6 o’clock, always working clockwise.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579" y="178028"/>
            <a:ext cx="2944332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0" y="729825"/>
            <a:ext cx="4905000" cy="13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5. Fold the third pipe cleaner over 9 o’clock.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850" y="0"/>
            <a:ext cx="3512372" cy="45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168175" y="1262875"/>
            <a:ext cx="5336700" cy="11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6.Fold the fourth pipe cleaner over 12 o’ clock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131" y="304800"/>
            <a:ext cx="2944332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162435" y="135447"/>
            <a:ext cx="4842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Repeat this process.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787" y="632175"/>
            <a:ext cx="1785951" cy="205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788" y="2962225"/>
            <a:ext cx="1785951" cy="19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100" y="2962228"/>
            <a:ext cx="1627926" cy="19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2097" y="572059"/>
            <a:ext cx="1627926" cy="2170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1292026" y="2223800"/>
            <a:ext cx="3837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292026" y="2223804"/>
            <a:ext cx="59064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2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1292025" y="2223802"/>
            <a:ext cx="5906400" cy="27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914400" y="2146311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062525" y="169450"/>
            <a:ext cx="2105100" cy="5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Repeat once more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50" y="122625"/>
            <a:ext cx="1872102" cy="24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52" y="2682063"/>
            <a:ext cx="1872102" cy="249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080" y="122625"/>
            <a:ext cx="1708049" cy="227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2350" y="2733600"/>
            <a:ext cx="1744316" cy="232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How to make a St Bridget’s Cross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St Bridget’s Cross</dc:title>
  <dc:creator>User</dc:creator>
  <cp:lastModifiedBy>Caroline Hicks</cp:lastModifiedBy>
  <cp:revision>2</cp:revision>
  <dcterms:modified xsi:type="dcterms:W3CDTF">2021-01-26T11:28:13Z</dcterms:modified>
</cp:coreProperties>
</file>